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878" autoAdjust="0"/>
    <p:restoredTop sz="97002" autoAdjust="0"/>
  </p:normalViewPr>
  <p:slideViewPr>
    <p:cSldViewPr>
      <p:cViewPr varScale="1">
        <p:scale>
          <a:sx n="72" d="100"/>
          <a:sy n="72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74B3-9E31-4215-9B9F-ED061269481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74C0-D95E-4499-916C-499FCE428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user.SPS-HS-RD-3910\Local Settings\Temporary Internet Files\Content.IE5\R5DQHHQ2\MP90044246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875" y="0"/>
            <a:ext cx="784225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297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.SPS-HS-RD-3910\Local Settings\Temporary Internet Files\Content.IE5\LBWYPY73\MC90044040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657600"/>
            <a:ext cx="2743200" cy="2743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457200"/>
            <a:ext cx="8003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How far away is the storm?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84525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Light travels much faster than sound. If you are near a thunderstorm you can determine </a:t>
            </a:r>
          </a:p>
          <a:p>
            <a:r>
              <a:rPr lang="en-US" dirty="0" smtClean="0"/>
              <a:t>approximately how far away the storm is by counting the seconds between when you </a:t>
            </a:r>
          </a:p>
          <a:p>
            <a:r>
              <a:rPr lang="en-US" dirty="0" smtClean="0"/>
              <a:t>see the flash and when you hear the thunder.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92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the number of seconds between flash and sound. Multiply this number by 1,200 (approx speed of sound ft/sec) then divide by 5280</a:t>
            </a:r>
          </a:p>
          <a:p>
            <a:endParaRPr lang="en-US" dirty="0" smtClean="0"/>
          </a:p>
          <a:p>
            <a:r>
              <a:rPr lang="en-US" dirty="0" smtClean="0"/>
              <a:t>Check your math with  a storm distance calculator.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http://www.csgnetwork.com/lightningdistcalc.html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820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LabView program</a:t>
            </a:r>
            <a:endParaRPr lang="en-US" b="1" u="sng" dirty="0">
              <a:solidFill>
                <a:srgbClr val="002060"/>
              </a:solidFill>
            </a:endParaRPr>
          </a:p>
        </p:txBody>
      </p:sp>
      <p:pic>
        <p:nvPicPr>
          <p:cNvPr id="8" name="Picture 7" descr="lab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452562"/>
            <a:ext cx="7696200" cy="5405438"/>
          </a:xfrm>
          <a:prstGeom prst="rect">
            <a:avLst/>
          </a:prstGeom>
        </p:spPr>
      </p:pic>
    </p:spTree>
  </p:cSld>
  <p:clrMapOvr>
    <a:masterClrMapping/>
  </p:clrMapOvr>
  <p:transition advTm="748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UPLOAD YOUR DATA</a:t>
            </a:r>
            <a:endParaRPr lang="en-US" u="sng" dirty="0"/>
          </a:p>
        </p:txBody>
      </p:sp>
      <p:pic>
        <p:nvPicPr>
          <p:cNvPr id="4" name="Content Placeholder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286000"/>
            <a:ext cx="6610350" cy="4056856"/>
          </a:xfr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 here</a:t>
            </a:r>
            <a:endParaRPr lang="en-US" dirty="0"/>
          </a:p>
        </p:txBody>
      </p:sp>
      <p:pic>
        <p:nvPicPr>
          <p:cNvPr id="4" name="Content Placeholder 3" descr="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362200"/>
            <a:ext cx="5600700" cy="3190875"/>
          </a:xfrm>
        </p:spPr>
      </p:pic>
      <p:cxnSp>
        <p:nvCxnSpPr>
          <p:cNvPr id="7" name="Straight Arrow Connector 6"/>
          <p:cNvCxnSpPr/>
          <p:nvPr/>
        </p:nvCxnSpPr>
        <p:spPr>
          <a:xfrm flipH="1">
            <a:off x="3200400" y="1295400"/>
            <a:ext cx="990600" cy="167640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71600" y="5410200"/>
            <a:ext cx="2255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click on LAUNCH</a:t>
            </a:r>
            <a:endParaRPr lang="en-US" dirty="0"/>
          </a:p>
        </p:txBody>
      </p:sp>
    </p:spTree>
  </p:cSld>
  <p:clrMapOvr>
    <a:masterClrMapping/>
  </p:clrMapOvr>
  <p:transition advTm="535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on add data to see your graph</a:t>
            </a:r>
            <a:endParaRPr lang="en-US" dirty="0"/>
          </a:p>
        </p:txBody>
      </p:sp>
      <p:pic>
        <p:nvPicPr>
          <p:cNvPr id="4" name="Content Placeholder 3" descr="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3457" y="1600200"/>
            <a:ext cx="6797085" cy="4525963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1905000" y="1219200"/>
            <a:ext cx="3886200" cy="990600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advTm="656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data</a:t>
            </a:r>
            <a:endParaRPr lang="en-US" dirty="0"/>
          </a:p>
        </p:txBody>
      </p:sp>
      <p:pic>
        <p:nvPicPr>
          <p:cNvPr id="4" name="Content Placeholder 3" descr="1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2512" y="1910556"/>
            <a:ext cx="7038975" cy="3905250"/>
          </a:xfrm>
        </p:spPr>
      </p:pic>
      <p:sp>
        <p:nvSpPr>
          <p:cNvPr id="5" name="TextBox 4"/>
          <p:cNvSpPr txBox="1"/>
          <p:nvPr/>
        </p:nvSpPr>
        <p:spPr>
          <a:xfrm>
            <a:off x="609600" y="6248400"/>
            <a:ext cx="7574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did the flash occur?			When did the thunder occur?</a:t>
            </a:r>
          </a:p>
        </p:txBody>
      </p:sp>
    </p:spTree>
  </p:cSld>
  <p:clrMapOvr>
    <a:masterClrMapping/>
  </p:clrMapOvr>
  <p:transition advTm="706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Weebly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Show:</a:t>
            </a:r>
          </a:p>
          <a:p>
            <a:r>
              <a:rPr lang="en-US" dirty="0" smtClean="0"/>
              <a:t>Your programs</a:t>
            </a:r>
          </a:p>
          <a:p>
            <a:r>
              <a:rPr lang="en-US" dirty="0" smtClean="0"/>
              <a:t>Your graphs</a:t>
            </a:r>
          </a:p>
          <a:p>
            <a:r>
              <a:rPr lang="en-US" dirty="0" smtClean="0"/>
              <a:t>Your math</a:t>
            </a:r>
            <a:endParaRPr lang="en-US" dirty="0"/>
          </a:p>
        </p:txBody>
      </p:sp>
    </p:spTree>
  </p:cSld>
  <p:clrMapOvr>
    <a:masterClrMapping/>
  </p:clrMapOvr>
  <p:transition advTm="528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124</Words>
  <Application>Microsoft Office PowerPoint</Application>
  <PresentationFormat>On-screen Show (4:3)</PresentationFormat>
  <Paragraphs>23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The Math</vt:lpstr>
      <vt:lpstr>LabView program</vt:lpstr>
      <vt:lpstr>UPLOAD YOUR DATA</vt:lpstr>
      <vt:lpstr>Click  here</vt:lpstr>
      <vt:lpstr>Click on add data to see your graph</vt:lpstr>
      <vt:lpstr>Analyze the data</vt:lpstr>
      <vt:lpstr>Weebly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sps3910</dc:creator>
  <cp:lastModifiedBy>sps3910</cp:lastModifiedBy>
  <cp:revision>20</cp:revision>
  <dcterms:created xsi:type="dcterms:W3CDTF">2013-05-24T12:29:43Z</dcterms:created>
  <dcterms:modified xsi:type="dcterms:W3CDTF">2013-05-24T15:10:12Z</dcterms:modified>
</cp:coreProperties>
</file>